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4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31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8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9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5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56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22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3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54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4133D-2E50-4804-B525-EFA45025ADEB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88EA0-884D-4CA3-8E59-303FAE75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10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20680" y="228600"/>
            <a:ext cx="7950240" cy="6222954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914400" y="514350"/>
            <a:ext cx="74735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GB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“TRÈO LÊN, XUỐNG BẢY GIÓNG THANG"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61163" y="1993374"/>
            <a:ext cx="379960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endParaRPr lang="en-GB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bám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trẻo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bám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nọ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. Cho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dừn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nọ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CMS\Desktop\kho học liệu toán lá năm học 22-23\Phát triển thể chất\Vận động cơ bản\HÌNH\TRÈO LÊN GIÓNG THA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45" y="1600200"/>
            <a:ext cx="3276600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694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20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3</cp:revision>
  <dcterms:created xsi:type="dcterms:W3CDTF">2023-03-24T01:30:03Z</dcterms:created>
  <dcterms:modified xsi:type="dcterms:W3CDTF">2023-03-24T02:30:55Z</dcterms:modified>
</cp:coreProperties>
</file>